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3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254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906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597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943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902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334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712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650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212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61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546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703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86" y="328018"/>
            <a:ext cx="11838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Adobe Caslon Pro Bold" panose="0205070206050A020403" pitchFamily="18" charset="0"/>
              </a:rPr>
              <a:t>Comment être un bon ___________.</a:t>
            </a:r>
            <a:endParaRPr lang="fr-FR" sz="4400" dirty="0">
              <a:latin typeface="Adobe Caslon Pro Bold" panose="0205070206050A0204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866900"/>
            <a:ext cx="12192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Adobe Caslon Pro Bold" panose="0205070206050A020403" pitchFamily="18" charset="0"/>
              </a:rPr>
              <a:t>Pour être un bon _________________, il faut que vous ______________ les gens.  Il est important que vous _________________ les autres aussi.  Il n’est pas important que vous soyez ___________, pourvu que vous soyez _____________.  Enfin, il est essentiel que vous adoriez les ____________, parce que vous allez les ___________ tous les jours.</a:t>
            </a:r>
            <a:endParaRPr lang="fr-FR" sz="4400" dirty="0">
              <a:latin typeface="Adobe Caslon Pro Bold" panose="0205070206050A0204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45529" y="824702"/>
            <a:ext cx="349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nom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5142" y="2295440"/>
            <a:ext cx="2890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même</a:t>
            </a:r>
            <a:r>
              <a:rPr lang="en-US" b="1" dirty="0" smtClean="0">
                <a:solidFill>
                  <a:srgbClr val="FF0000"/>
                </a:solidFill>
              </a:rPr>
              <a:t> nom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10442" y="2970355"/>
            <a:ext cx="2890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verbe</a:t>
            </a:r>
            <a:r>
              <a:rPr lang="en-US" b="1" dirty="0" smtClean="0">
                <a:solidFill>
                  <a:srgbClr val="FF0000"/>
                </a:solidFill>
              </a:rPr>
              <a:t> au </a:t>
            </a:r>
            <a:r>
              <a:rPr lang="en-US" b="1" dirty="0" err="1" smtClean="0">
                <a:solidFill>
                  <a:srgbClr val="FF0000"/>
                </a:solidFill>
              </a:rPr>
              <a:t>subjonctif</a:t>
            </a:r>
            <a:r>
              <a:rPr lang="en-US" b="1" dirty="0" smtClean="0">
                <a:solidFill>
                  <a:srgbClr val="FF0000"/>
                </a:solidFill>
              </a:rPr>
              <a:t> (+ </a:t>
            </a:r>
            <a:r>
              <a:rPr lang="en-US" b="1" dirty="0" err="1" smtClean="0">
                <a:solidFill>
                  <a:srgbClr val="FF0000"/>
                </a:solidFill>
              </a:rPr>
              <a:t>vous</a:t>
            </a:r>
            <a:r>
              <a:rPr lang="en-US" b="1" dirty="0" smtClean="0">
                <a:solidFill>
                  <a:srgbClr val="FF0000"/>
                </a:solidFill>
              </a:rPr>
              <a:t>)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77985" y="3635441"/>
            <a:ext cx="2890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verbe</a:t>
            </a:r>
            <a:r>
              <a:rPr lang="en-US" b="1" dirty="0" smtClean="0">
                <a:solidFill>
                  <a:srgbClr val="FF0000"/>
                </a:solidFill>
              </a:rPr>
              <a:t> au </a:t>
            </a:r>
            <a:r>
              <a:rPr lang="en-US" b="1" dirty="0" err="1" smtClean="0">
                <a:solidFill>
                  <a:srgbClr val="FF0000"/>
                </a:solidFill>
              </a:rPr>
              <a:t>subjonctif</a:t>
            </a:r>
            <a:r>
              <a:rPr lang="en-US" b="1" dirty="0" smtClean="0">
                <a:solidFill>
                  <a:srgbClr val="FF0000"/>
                </a:solidFill>
              </a:rPr>
              <a:t> (+ </a:t>
            </a:r>
            <a:r>
              <a:rPr lang="en-US" b="1" dirty="0" err="1" smtClean="0">
                <a:solidFill>
                  <a:srgbClr val="FF0000"/>
                </a:solidFill>
              </a:rPr>
              <a:t>vous</a:t>
            </a:r>
            <a:r>
              <a:rPr lang="en-US" b="1" dirty="0" smtClean="0">
                <a:solidFill>
                  <a:srgbClr val="FF0000"/>
                </a:solidFill>
              </a:rPr>
              <a:t>)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11243" y="4300527"/>
            <a:ext cx="2890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adjectif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63987" y="4973393"/>
            <a:ext cx="2890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adjectif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441872" y="5646259"/>
            <a:ext cx="2890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nom </a:t>
            </a:r>
            <a:r>
              <a:rPr lang="en-US" b="1" dirty="0" err="1" smtClean="0">
                <a:solidFill>
                  <a:srgbClr val="FF0000"/>
                </a:solidFill>
              </a:rPr>
              <a:t>pluriel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21086" y="6333938"/>
            <a:ext cx="2890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verbe</a:t>
            </a:r>
            <a:r>
              <a:rPr lang="en-US" b="1" dirty="0" smtClean="0">
                <a:solidFill>
                  <a:srgbClr val="FF0000"/>
                </a:solidFill>
              </a:rPr>
              <a:t> à </a:t>
            </a:r>
            <a:r>
              <a:rPr lang="en-US" b="1" dirty="0" err="1" smtClean="0">
                <a:solidFill>
                  <a:srgbClr val="FF0000"/>
                </a:solidFill>
              </a:rPr>
              <a:t>l’infinitif</a:t>
            </a:r>
            <a:endParaRPr lang="fr-F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24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83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Adobe Caslon Pro Bold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6</cp:revision>
  <dcterms:created xsi:type="dcterms:W3CDTF">2015-02-23T12:22:46Z</dcterms:created>
  <dcterms:modified xsi:type="dcterms:W3CDTF">2015-02-23T16:37:03Z</dcterms:modified>
</cp:coreProperties>
</file>